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0239970" cy="4247959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83" userDrawn="1">
          <p15:clr>
            <a:srgbClr val="A4A3A4"/>
          </p15:clr>
        </p15:guide>
        <p15:guide id="2" pos="10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4AC8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18683"/>
        <p:guide pos="104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973402" y="5664000"/>
            <a:ext cx="24305102" cy="15921638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19845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2973402" y="22053922"/>
            <a:ext cx="24305102" cy="9120378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7935" spc="200"/>
            </a:lvl1pPr>
            <a:lvl2pPr marL="1511935" indent="0" algn="ctr">
              <a:buNone/>
              <a:defRPr sz="6615"/>
            </a:lvl2pPr>
            <a:lvl3pPr marL="3023870" indent="0" algn="ctr">
              <a:buNone/>
              <a:defRPr sz="5955"/>
            </a:lvl3pPr>
            <a:lvl4pPr marL="4535805" indent="0" algn="ctr">
              <a:buNone/>
              <a:defRPr sz="5290"/>
            </a:lvl4pPr>
            <a:lvl5pPr marL="6047740" indent="0" algn="ctr">
              <a:buNone/>
              <a:defRPr sz="5290"/>
            </a:lvl5pPr>
            <a:lvl6pPr marL="7560310" indent="0" algn="ctr">
              <a:buNone/>
              <a:defRPr sz="5290"/>
            </a:lvl6pPr>
            <a:lvl7pPr marL="9072245" indent="0" algn="ctr">
              <a:buNone/>
              <a:defRPr sz="5290"/>
            </a:lvl7pPr>
            <a:lvl8pPr marL="10584180" indent="0" algn="ctr">
              <a:buNone/>
              <a:defRPr sz="5290"/>
            </a:lvl8pPr>
            <a:lvl9pPr marL="12096115" indent="0" algn="ctr">
              <a:buNone/>
              <a:defRPr sz="529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509024" y="4794331"/>
            <a:ext cx="27216000" cy="33961702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973402" y="15386457"/>
            <a:ext cx="24305102" cy="6310677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1984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2973402" y="22053922"/>
            <a:ext cx="24305102" cy="292119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7935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09024" y="3768567"/>
            <a:ext cx="27207071" cy="4370646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509024" y="9231874"/>
            <a:ext cx="27207071" cy="2947956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937811" y="23837859"/>
            <a:ext cx="19269071" cy="474973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455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937811" y="28587592"/>
            <a:ext cx="19269071" cy="537411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595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511935" indent="0">
              <a:buNone/>
              <a:defRPr sz="5290">
                <a:solidFill>
                  <a:schemeClr val="tx1">
                    <a:tint val="75000"/>
                  </a:schemeClr>
                </a:solidFill>
              </a:defRPr>
            </a:lvl2pPr>
            <a:lvl3pPr marL="3023870" indent="0">
              <a:buNone/>
              <a:defRPr sz="5290">
                <a:solidFill>
                  <a:schemeClr val="tx1">
                    <a:tint val="75000"/>
                  </a:schemeClr>
                </a:solidFill>
              </a:defRPr>
            </a:lvl3pPr>
            <a:lvl4pPr marL="4535805" indent="0">
              <a:buNone/>
              <a:defRPr sz="5290">
                <a:solidFill>
                  <a:schemeClr val="tx1">
                    <a:tint val="75000"/>
                  </a:schemeClr>
                </a:solidFill>
              </a:defRPr>
            </a:lvl4pPr>
            <a:lvl5pPr marL="6047740" indent="0">
              <a:buNone/>
              <a:defRPr sz="5290">
                <a:solidFill>
                  <a:schemeClr val="tx1">
                    <a:tint val="75000"/>
                  </a:schemeClr>
                </a:solidFill>
              </a:defRPr>
            </a:lvl5pPr>
            <a:lvl6pPr marL="7560310" indent="0">
              <a:buNone/>
              <a:defRPr sz="5290">
                <a:solidFill>
                  <a:schemeClr val="tx1">
                    <a:tint val="75000"/>
                  </a:schemeClr>
                </a:solidFill>
              </a:defRPr>
            </a:lvl6pPr>
            <a:lvl7pPr marL="9072245" indent="0">
              <a:buNone/>
              <a:defRPr sz="5290">
                <a:solidFill>
                  <a:schemeClr val="tx1">
                    <a:tint val="75000"/>
                  </a:schemeClr>
                </a:solidFill>
              </a:defRPr>
            </a:lvl7pPr>
            <a:lvl8pPr marL="10584180" indent="0">
              <a:buNone/>
              <a:defRPr sz="5290">
                <a:solidFill>
                  <a:schemeClr val="tx1">
                    <a:tint val="75000"/>
                  </a:schemeClr>
                </a:solidFill>
              </a:defRPr>
            </a:lvl8pPr>
            <a:lvl9pPr marL="12096115" indent="0">
              <a:buNone/>
              <a:defRPr sz="52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09024" y="3768567"/>
            <a:ext cx="27207071" cy="4370646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1509024" y="9298772"/>
            <a:ext cx="12840094" cy="29412663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5902787" y="9298772"/>
            <a:ext cx="12840094" cy="29412663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09024" y="3768567"/>
            <a:ext cx="27207071" cy="4370646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509024" y="8852788"/>
            <a:ext cx="13250835" cy="2363717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661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511935" indent="0">
              <a:buNone/>
              <a:defRPr sz="6615" b="1"/>
            </a:lvl2pPr>
            <a:lvl3pPr marL="3023870" indent="0">
              <a:buNone/>
              <a:defRPr sz="5955" b="1"/>
            </a:lvl3pPr>
            <a:lvl4pPr marL="4535805" indent="0">
              <a:buNone/>
              <a:defRPr sz="5290" b="1"/>
            </a:lvl4pPr>
            <a:lvl5pPr marL="6047740" indent="0">
              <a:buNone/>
              <a:defRPr sz="5290" b="1"/>
            </a:lvl5pPr>
            <a:lvl6pPr marL="7560310" indent="0">
              <a:buNone/>
              <a:defRPr sz="5290" b="1"/>
            </a:lvl6pPr>
            <a:lvl7pPr marL="9072245" indent="0">
              <a:buNone/>
              <a:defRPr sz="5290" b="1"/>
            </a:lvl7pPr>
            <a:lvl8pPr marL="10584180" indent="0">
              <a:buNone/>
              <a:defRPr sz="5290" b="1"/>
            </a:lvl8pPr>
            <a:lvl9pPr marL="12096115" indent="0">
              <a:buNone/>
              <a:defRPr sz="529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509024" y="11484095"/>
            <a:ext cx="13250835" cy="2722734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15466624" y="8806511"/>
            <a:ext cx="13250835" cy="2363717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661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511935" indent="0">
              <a:buNone/>
              <a:defRPr sz="6615" b="1"/>
            </a:lvl2pPr>
            <a:lvl3pPr marL="3023870" indent="0">
              <a:buNone/>
              <a:defRPr sz="5955" b="1"/>
            </a:lvl3pPr>
            <a:lvl4pPr marL="4535805" indent="0">
              <a:buNone/>
              <a:defRPr sz="5290" b="1"/>
            </a:lvl4pPr>
            <a:lvl5pPr marL="6047740" indent="0">
              <a:buNone/>
              <a:defRPr sz="5290" b="1"/>
            </a:lvl5pPr>
            <a:lvl6pPr marL="7560310" indent="0">
              <a:buNone/>
              <a:defRPr sz="5290" b="1"/>
            </a:lvl6pPr>
            <a:lvl7pPr marL="9072245" indent="0">
              <a:buNone/>
              <a:defRPr sz="5290" b="1"/>
            </a:lvl7pPr>
            <a:lvl8pPr marL="10584180" indent="0">
              <a:buNone/>
              <a:defRPr sz="5290" b="1"/>
            </a:lvl8pPr>
            <a:lvl9pPr marL="12096115" indent="0">
              <a:buNone/>
              <a:defRPr sz="529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15466624" y="11484095"/>
            <a:ext cx="13250835" cy="2722734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09024" y="3768567"/>
            <a:ext cx="27207071" cy="4370646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509024" y="9633260"/>
            <a:ext cx="12979679" cy="2854299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529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5750992" y="9633260"/>
            <a:ext cx="12965102" cy="2854299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529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25385527" y="5664000"/>
            <a:ext cx="2589449" cy="3115200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926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2268000" y="5664000"/>
            <a:ext cx="22742504" cy="31152001"/>
          </a:xfrm>
        </p:spPr>
        <p:txBody>
          <a:bodyPr vert="eaVert" lIns="46800" tIns="46800" rIns="46800" bIns="46800"/>
          <a:lstStyle>
            <a:lvl1pPr marL="756285" indent="-756285">
              <a:spcAft>
                <a:spcPts val="1000"/>
              </a:spcAft>
              <a:defRPr spc="300"/>
            </a:lvl1pPr>
            <a:lvl2pPr marL="2268220" indent="-756285">
              <a:defRPr spc="300"/>
            </a:lvl2pPr>
            <a:lvl3pPr marL="3780155" indent="-756285">
              <a:defRPr spc="300"/>
            </a:lvl3pPr>
            <a:lvl4pPr marL="5292090" indent="-756285">
              <a:defRPr spc="300"/>
            </a:lvl4pPr>
            <a:lvl5pPr marL="6804025" indent="-756285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1509024" y="3768567"/>
            <a:ext cx="27207071" cy="4370646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1509024" y="9231874"/>
            <a:ext cx="27207071" cy="2947956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1517953" y="39112821"/>
            <a:ext cx="6696850" cy="1962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30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10208976" y="39112821"/>
            <a:ext cx="9822047" cy="1962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30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22019244" y="39112821"/>
            <a:ext cx="6696850" cy="1962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30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23870" rtl="0" eaLnBrk="1" fontAlgn="auto" latinLnBrk="0" hangingPunct="1">
        <a:lnSpc>
          <a:spcPct val="100000"/>
        </a:lnSpc>
        <a:spcBef>
          <a:spcPct val="0"/>
        </a:spcBef>
        <a:buNone/>
        <a:defRPr sz="11905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756285" indent="-756285" algn="l" defTabSz="3023870" rtl="0" eaLnBrk="1" fontAlgn="auto" latinLnBrk="0" hangingPunct="1">
        <a:lnSpc>
          <a:spcPct val="130000"/>
        </a:lnSpc>
        <a:spcBef>
          <a:spcPts val="5"/>
        </a:spcBef>
        <a:spcAft>
          <a:spcPts val="1000"/>
        </a:spcAft>
        <a:buFont typeface="Arial" panose="020B0604020202020204" pitchFamily="34" charset="0"/>
        <a:buChar char="●"/>
        <a:defRPr sz="59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2268220" indent="-756285" algn="l" defTabSz="302387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tabLst>
          <a:tab pos="5323205" algn="l"/>
          <a:tab pos="5323205" algn="l"/>
          <a:tab pos="5323205" algn="l"/>
          <a:tab pos="5323205" algn="l"/>
        </a:tabLst>
        <a:defRPr sz="529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3780155" indent="-756285" algn="l" defTabSz="302387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defRPr sz="529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5292090" indent="-756285" algn="l" defTabSz="302387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Wingdings" panose="05000000000000000000" charset="0"/>
        <a:buChar char=""/>
        <a:defRPr sz="463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6804025" indent="-756285" algn="l" defTabSz="302387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Arial" panose="020B0604020202020204" pitchFamily="34" charset="0"/>
        <a:buChar char="•"/>
        <a:defRPr sz="463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8315960" indent="-756285" algn="l" defTabSz="302387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55" kern="1200">
          <a:solidFill>
            <a:schemeClr val="tx1"/>
          </a:solidFill>
          <a:latin typeface="+mn-lt"/>
          <a:ea typeface="+mn-ea"/>
          <a:cs typeface="+mn-cs"/>
        </a:defRPr>
      </a:lvl6pPr>
      <a:lvl7pPr marL="9827895" indent="-756285" algn="l" defTabSz="302387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55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indent="-756285" algn="l" defTabSz="302387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55" kern="1200">
          <a:solidFill>
            <a:schemeClr val="tx1"/>
          </a:solidFill>
          <a:latin typeface="+mn-lt"/>
          <a:ea typeface="+mn-ea"/>
          <a:cs typeface="+mn-cs"/>
        </a:defRPr>
      </a:lvl8pPr>
      <a:lvl9pPr marL="12851765" indent="-756285" algn="l" defTabSz="3023870" rtl="0" eaLnBrk="1" latinLnBrk="0" hangingPunct="1">
        <a:lnSpc>
          <a:spcPct val="90000"/>
        </a:lnSpc>
        <a:spcBef>
          <a:spcPct val="332000"/>
        </a:spcBef>
        <a:buFont typeface="Arial" panose="020B0604020202020204" pitchFamily="34" charset="0"/>
        <a:buChar char="•"/>
        <a:defRPr sz="59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23870" rtl="0" eaLnBrk="1" latinLnBrk="0" hangingPunct="1">
        <a:defRPr sz="5955" kern="1200">
          <a:solidFill>
            <a:schemeClr val="tx1"/>
          </a:solidFill>
          <a:latin typeface="+mn-lt"/>
          <a:ea typeface="+mn-ea"/>
          <a:cs typeface="+mn-cs"/>
        </a:defRPr>
      </a:lvl1pPr>
      <a:lvl2pPr marL="1511935" algn="l" defTabSz="3023870" rtl="0" eaLnBrk="1" latinLnBrk="0" hangingPunct="1">
        <a:defRPr sz="5955" kern="1200">
          <a:solidFill>
            <a:schemeClr val="tx1"/>
          </a:solidFill>
          <a:latin typeface="+mn-lt"/>
          <a:ea typeface="+mn-ea"/>
          <a:cs typeface="+mn-cs"/>
        </a:defRPr>
      </a:lvl2pPr>
      <a:lvl3pPr marL="3023870" algn="l" defTabSz="3023870" rtl="0" eaLnBrk="1" latinLnBrk="0" hangingPunct="1">
        <a:defRPr sz="5955" kern="1200">
          <a:solidFill>
            <a:schemeClr val="tx1"/>
          </a:solidFill>
          <a:latin typeface="+mn-lt"/>
          <a:ea typeface="+mn-ea"/>
          <a:cs typeface="+mn-cs"/>
        </a:defRPr>
      </a:lvl3pPr>
      <a:lvl4pPr marL="4535805" algn="l" defTabSz="3023870" rtl="0" eaLnBrk="1" latinLnBrk="0" hangingPunct="1">
        <a:defRPr sz="5955" kern="1200">
          <a:solidFill>
            <a:schemeClr val="tx1"/>
          </a:solidFill>
          <a:latin typeface="+mn-lt"/>
          <a:ea typeface="+mn-ea"/>
          <a:cs typeface="+mn-cs"/>
        </a:defRPr>
      </a:lvl4pPr>
      <a:lvl5pPr marL="6047740" algn="l" defTabSz="3023870" rtl="0" eaLnBrk="1" latinLnBrk="0" hangingPunct="1">
        <a:defRPr sz="5955" kern="1200">
          <a:solidFill>
            <a:schemeClr val="tx1"/>
          </a:solidFill>
          <a:latin typeface="+mn-lt"/>
          <a:ea typeface="+mn-ea"/>
          <a:cs typeface="+mn-cs"/>
        </a:defRPr>
      </a:lvl5pPr>
      <a:lvl6pPr marL="7560310" algn="l" defTabSz="3023870" rtl="0" eaLnBrk="1" latinLnBrk="0" hangingPunct="1">
        <a:defRPr sz="5955" kern="1200">
          <a:solidFill>
            <a:schemeClr val="tx1"/>
          </a:solidFill>
          <a:latin typeface="+mn-lt"/>
          <a:ea typeface="+mn-ea"/>
          <a:cs typeface="+mn-cs"/>
        </a:defRPr>
      </a:lvl6pPr>
      <a:lvl7pPr marL="9072245" algn="l" defTabSz="3023870" rtl="0" eaLnBrk="1" latinLnBrk="0" hangingPunct="1">
        <a:defRPr sz="5955" kern="1200">
          <a:solidFill>
            <a:schemeClr val="tx1"/>
          </a:solidFill>
          <a:latin typeface="+mn-lt"/>
          <a:ea typeface="+mn-ea"/>
          <a:cs typeface="+mn-cs"/>
        </a:defRPr>
      </a:lvl7pPr>
      <a:lvl8pPr marL="10584180" algn="l" defTabSz="3023870" rtl="0" eaLnBrk="1" latinLnBrk="0" hangingPunct="1">
        <a:defRPr sz="5955" kern="1200">
          <a:solidFill>
            <a:schemeClr val="tx1"/>
          </a:solidFill>
          <a:latin typeface="+mn-lt"/>
          <a:ea typeface="+mn-ea"/>
          <a:cs typeface="+mn-cs"/>
        </a:defRPr>
      </a:lvl8pPr>
      <a:lvl9pPr marL="12096115" algn="l" defTabSz="3023870" rtl="0" eaLnBrk="1" latinLnBrk="0" hangingPunct="1">
        <a:defRPr sz="59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635" y="0"/>
            <a:ext cx="30240605" cy="36055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图片 4" descr="HEMET2026_LOGO_we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035" y="1793875"/>
            <a:ext cx="3601720" cy="150050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627755" y="817880"/>
            <a:ext cx="2292350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4800" b="1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</a:rPr>
              <a:t>The</a:t>
            </a:r>
            <a:r>
              <a:rPr lang="en-US" altLang="en-US" sz="4800" b="1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</a:rPr>
              <a:t> </a:t>
            </a:r>
            <a:r>
              <a:rPr lang="en-US" altLang="zh-CN" sz="4800" b="1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en-US" altLang="zh-CN" sz="4800" b="1" baseline="30000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</a:rPr>
              <a:t>st</a:t>
            </a:r>
            <a:r>
              <a:rPr lang="en-US" altLang="zh-CN" sz="4800" b="1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</a:rPr>
              <a:t> International Conference on </a:t>
            </a:r>
            <a:endParaRPr lang="en-US" altLang="zh-CN" sz="4800" b="1">
              <a:solidFill>
                <a:srgbClr val="234AC8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en-US" altLang="zh-CN" sz="4800" b="1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</a:rPr>
              <a:t>International Conference on Hydrogen, Electrochemistry and Modern Energy Engineering Technologies</a:t>
            </a:r>
            <a:endParaRPr lang="en-US" altLang="zh-CN" sz="4800" b="1">
              <a:solidFill>
                <a:srgbClr val="234AC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633585" y="4704715"/>
            <a:ext cx="10911840" cy="1999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4800" b="1">
                <a:latin typeface="微软雅黑" panose="020B0503020204020204" charset="-122"/>
                <a:ea typeface="微软雅黑" panose="020B0503020204020204" charset="-122"/>
              </a:rPr>
              <a:t>Paper Title</a:t>
            </a:r>
            <a:endParaRPr lang="en-US" altLang="zh-CN" sz="48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sz="40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en-US" altLang="zh-CN" sz="3600">
                <a:latin typeface="微软雅黑" panose="020B0503020204020204" charset="-122"/>
                <a:ea typeface="微软雅黑" panose="020B0503020204020204" charset="-122"/>
              </a:rPr>
              <a:t>Author information</a:t>
            </a:r>
            <a:endParaRPr lang="en-US" altLang="zh-CN" sz="36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-635" y="40818435"/>
            <a:ext cx="30223460" cy="1661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4400" b="1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China</a:t>
            </a:r>
            <a:r>
              <a:rPr lang="zh-CN" altLang="en-US" sz="4400" b="1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，</a:t>
            </a:r>
            <a:r>
              <a:rPr lang="en-US" altLang="zh-CN" sz="4400" b="1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Hangzhou</a:t>
            </a:r>
            <a:endParaRPr lang="en-US" altLang="zh-CN" sz="4400" b="1">
              <a:solidFill>
                <a:srgbClr val="234AC8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ctr"/>
            <a:r>
              <a:rPr lang="en-US" altLang="zh-CN" sz="4400" b="1">
                <a:solidFill>
                  <a:srgbClr val="234AC8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2026.7.23-24</a:t>
            </a:r>
            <a:endParaRPr lang="en-US" altLang="zh-CN" sz="4400" b="1">
              <a:solidFill>
                <a:srgbClr val="234AC8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11395075" y="8378190"/>
            <a:ext cx="7397750" cy="1356360"/>
            <a:chOff x="17945" y="13679"/>
            <a:chExt cx="11650" cy="2136"/>
          </a:xfrm>
        </p:grpSpPr>
        <p:sp>
          <p:nvSpPr>
            <p:cNvPr id="9" name="圆角矩形 8"/>
            <p:cNvSpPr/>
            <p:nvPr/>
          </p:nvSpPr>
          <p:spPr>
            <a:xfrm>
              <a:off x="19053" y="13679"/>
              <a:ext cx="9516" cy="2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17945" y="14067"/>
              <a:ext cx="11651" cy="136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en-US" altLang="zh-CN" sz="4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Abstract</a:t>
              </a:r>
              <a:endParaRPr lang="en-US" altLang="zh-CN" sz="4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2" name="圆角矩形 11"/>
          <p:cNvSpPr/>
          <p:nvPr/>
        </p:nvSpPr>
        <p:spPr>
          <a:xfrm>
            <a:off x="1664335" y="10664825"/>
            <a:ext cx="27042745" cy="44805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4537710" y="16501745"/>
            <a:ext cx="6042660" cy="1356360"/>
            <a:chOff x="7146" y="27998"/>
            <a:chExt cx="9516" cy="2136"/>
          </a:xfrm>
        </p:grpSpPr>
        <p:sp>
          <p:nvSpPr>
            <p:cNvPr id="16" name="圆角矩形 15"/>
            <p:cNvSpPr/>
            <p:nvPr/>
          </p:nvSpPr>
          <p:spPr>
            <a:xfrm>
              <a:off x="7146" y="27998"/>
              <a:ext cx="9516" cy="2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7891" y="28358"/>
              <a:ext cx="8025" cy="1775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algn="ctr"/>
              <a:r>
                <a:rPr lang="en-US" altLang="zh-CN" sz="4400" b="1">
                  <a:latin typeface="微软雅黑" panose="020B0503020204020204" charset="-122"/>
                  <a:ea typeface="微软雅黑" panose="020B0503020204020204" charset="-122"/>
                </a:rPr>
                <a:t>Objectives</a:t>
              </a:r>
              <a:endParaRPr lang="zh-CN" altLang="en-US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19725005" y="16501745"/>
            <a:ext cx="6042660" cy="1356360"/>
            <a:chOff x="7146" y="27998"/>
            <a:chExt cx="9516" cy="2136"/>
          </a:xfrm>
        </p:grpSpPr>
        <p:sp>
          <p:nvSpPr>
            <p:cNvPr id="21" name="圆角矩形 20"/>
            <p:cNvSpPr/>
            <p:nvPr/>
          </p:nvSpPr>
          <p:spPr>
            <a:xfrm>
              <a:off x="7146" y="27998"/>
              <a:ext cx="9516" cy="2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7891" y="28358"/>
              <a:ext cx="8025" cy="1775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algn="ctr"/>
              <a:r>
                <a:rPr lang="en-US" altLang="zh-CN" sz="4400" b="1">
                  <a:latin typeface="微软雅黑" panose="020B0503020204020204" charset="-122"/>
                  <a:ea typeface="微软雅黑" panose="020B0503020204020204" charset="-122"/>
                </a:rPr>
                <a:t>Methods</a:t>
              </a:r>
              <a:endParaRPr lang="zh-CN" altLang="en-US"/>
            </a:p>
          </p:txBody>
        </p:sp>
      </p:grpSp>
      <p:sp>
        <p:nvSpPr>
          <p:cNvPr id="24" name="圆角矩形 23"/>
          <p:cNvSpPr/>
          <p:nvPr/>
        </p:nvSpPr>
        <p:spPr>
          <a:xfrm>
            <a:off x="16786225" y="18798540"/>
            <a:ext cx="11920220" cy="44799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663700" y="18798540"/>
            <a:ext cx="11920220" cy="44805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1522075" y="24657050"/>
            <a:ext cx="7397750" cy="1356360"/>
            <a:chOff x="17945" y="13679"/>
            <a:chExt cx="11650" cy="2136"/>
          </a:xfrm>
        </p:grpSpPr>
        <p:sp>
          <p:nvSpPr>
            <p:cNvPr id="11" name="圆角矩形 10"/>
            <p:cNvSpPr/>
            <p:nvPr/>
          </p:nvSpPr>
          <p:spPr>
            <a:xfrm>
              <a:off x="19053" y="13679"/>
              <a:ext cx="9516" cy="2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7945" y="14067"/>
              <a:ext cx="11651" cy="136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en-US" altLang="zh-CN" sz="4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Results</a:t>
              </a:r>
              <a:endParaRPr lang="en-US" altLang="zh-CN" sz="4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4" name="圆角矩形 13"/>
          <p:cNvSpPr/>
          <p:nvPr/>
        </p:nvSpPr>
        <p:spPr>
          <a:xfrm>
            <a:off x="1791335" y="26943685"/>
            <a:ext cx="27042745" cy="44805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11522075" y="32750125"/>
            <a:ext cx="7397750" cy="1356360"/>
            <a:chOff x="17945" y="13679"/>
            <a:chExt cx="11650" cy="2136"/>
          </a:xfrm>
        </p:grpSpPr>
        <p:sp>
          <p:nvSpPr>
            <p:cNvPr id="25" name="圆角矩形 24"/>
            <p:cNvSpPr/>
            <p:nvPr/>
          </p:nvSpPr>
          <p:spPr>
            <a:xfrm>
              <a:off x="19053" y="13679"/>
              <a:ext cx="9516" cy="2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17945" y="14067"/>
              <a:ext cx="11651" cy="136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en-US" altLang="zh-CN" sz="4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References</a:t>
              </a:r>
              <a:endParaRPr lang="en-US" altLang="zh-CN" sz="4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7" name="圆角矩形 26"/>
          <p:cNvSpPr/>
          <p:nvPr/>
        </p:nvSpPr>
        <p:spPr>
          <a:xfrm>
            <a:off x="1791335" y="35036760"/>
            <a:ext cx="27042745" cy="44805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WPS 演示</Application>
  <PresentationFormat>宽屏</PresentationFormat>
  <Paragraphs>20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沐兮</cp:lastModifiedBy>
  <cp:revision>161</cp:revision>
  <dcterms:created xsi:type="dcterms:W3CDTF">2019-06-19T02:08:00Z</dcterms:created>
  <dcterms:modified xsi:type="dcterms:W3CDTF">2026-01-08T05:09:06Z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15BBC9BDE42E484FA2D84B1CE7A275C8_11</vt:lpwstr>
  </property>
</Properties>
</file>